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sldIdLst>
    <p:sldId id="279" r:id="rId2"/>
    <p:sldId id="298" r:id="rId3"/>
    <p:sldId id="280" r:id="rId4"/>
    <p:sldId id="267" r:id="rId5"/>
    <p:sldId id="265" r:id="rId6"/>
    <p:sldId id="258" r:id="rId7"/>
    <p:sldId id="281" r:id="rId8"/>
    <p:sldId id="263" r:id="rId9"/>
    <p:sldId id="282" r:id="rId10"/>
    <p:sldId id="283" r:id="rId11"/>
    <p:sldId id="285" r:id="rId12"/>
    <p:sldId id="286" r:id="rId13"/>
    <p:sldId id="257" r:id="rId14"/>
    <p:sldId id="287" r:id="rId15"/>
    <p:sldId id="288" r:id="rId16"/>
    <p:sldId id="300" r:id="rId17"/>
    <p:sldId id="289" r:id="rId18"/>
    <p:sldId id="290" r:id="rId19"/>
    <p:sldId id="276" r:id="rId20"/>
    <p:sldId id="256" r:id="rId21"/>
    <p:sldId id="291" r:id="rId22"/>
    <p:sldId id="266" r:id="rId23"/>
    <p:sldId id="292" r:id="rId24"/>
    <p:sldId id="293" r:id="rId25"/>
    <p:sldId id="269" r:id="rId26"/>
    <p:sldId id="284" r:id="rId27"/>
    <p:sldId id="278" r:id="rId28"/>
    <p:sldId id="268" r:id="rId29"/>
    <p:sldId id="264" r:id="rId30"/>
    <p:sldId id="262" r:id="rId31"/>
    <p:sldId id="277" r:id="rId32"/>
    <p:sldId id="294" r:id="rId33"/>
    <p:sldId id="295" r:id="rId34"/>
    <p:sldId id="296" r:id="rId35"/>
    <p:sldId id="299" r:id="rId36"/>
    <p:sldId id="297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FA5780-9E38-48BE-9B0C-B19AC92A255C}" v="54" dt="2021-08-21T02:35:38.2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9" d="100"/>
          <a:sy n="79" d="100"/>
        </p:scale>
        <p:origin x="6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w Notifcation" userId="0d4b4ddf13a0e8de" providerId="LiveId" clId="{C5FA5780-9E38-48BE-9B0C-B19AC92A255C}"/>
    <pc:docChg chg="undo custSel addSld delSld modSld sldOrd">
      <pc:chgData name="New Notifcation" userId="0d4b4ddf13a0e8de" providerId="LiveId" clId="{C5FA5780-9E38-48BE-9B0C-B19AC92A255C}" dt="2021-08-21T15:16:15.278" v="1364" actId="1076"/>
      <pc:docMkLst>
        <pc:docMk/>
      </pc:docMkLst>
      <pc:sldChg chg="modSp mod ord">
        <pc:chgData name="New Notifcation" userId="0d4b4ddf13a0e8de" providerId="LiveId" clId="{C5FA5780-9E38-48BE-9B0C-B19AC92A255C}" dt="2021-08-21T15:16:07.820" v="1363" actId="1076"/>
        <pc:sldMkLst>
          <pc:docMk/>
          <pc:sldMk cId="1494972581" sldId="256"/>
        </pc:sldMkLst>
        <pc:spChg chg="mod">
          <ac:chgData name="New Notifcation" userId="0d4b4ddf13a0e8de" providerId="LiveId" clId="{C5FA5780-9E38-48BE-9B0C-B19AC92A255C}" dt="2021-08-20T20:55:25.053" v="61"/>
          <ac:spMkLst>
            <pc:docMk/>
            <pc:sldMk cId="1494972581" sldId="256"/>
            <ac:spMk id="2" creationId="{C0922F43-6C8F-4DC1-94D8-F79301990899}"/>
          </ac:spMkLst>
        </pc:spChg>
        <pc:spChg chg="mod">
          <ac:chgData name="New Notifcation" userId="0d4b4ddf13a0e8de" providerId="LiveId" clId="{C5FA5780-9E38-48BE-9B0C-B19AC92A255C}" dt="2021-08-20T20:55:25.053" v="61"/>
          <ac:spMkLst>
            <pc:docMk/>
            <pc:sldMk cId="1494972581" sldId="256"/>
            <ac:spMk id="3" creationId="{85E2C2EF-70C9-4B4E-A50A-3429ABBC2466}"/>
          </ac:spMkLst>
        </pc:spChg>
        <pc:picChg chg="mod">
          <ac:chgData name="New Notifcation" userId="0d4b4ddf13a0e8de" providerId="LiveId" clId="{C5FA5780-9E38-48BE-9B0C-B19AC92A255C}" dt="2021-08-21T15:16:07.820" v="1363" actId="1076"/>
          <ac:picMkLst>
            <pc:docMk/>
            <pc:sldMk cId="1494972581" sldId="256"/>
            <ac:picMk id="5" creationId="{CB49FBB6-DB13-46FE-AAFC-13215BF39A31}"/>
          </ac:picMkLst>
        </pc:picChg>
      </pc:sldChg>
      <pc:sldChg chg="ord">
        <pc:chgData name="New Notifcation" userId="0d4b4ddf13a0e8de" providerId="LiveId" clId="{C5FA5780-9E38-48BE-9B0C-B19AC92A255C}" dt="2021-08-20T21:39:46.007" v="337"/>
        <pc:sldMkLst>
          <pc:docMk/>
          <pc:sldMk cId="2110779426" sldId="257"/>
        </pc:sldMkLst>
      </pc:sldChg>
      <pc:sldChg chg="ord">
        <pc:chgData name="New Notifcation" userId="0d4b4ddf13a0e8de" providerId="LiveId" clId="{C5FA5780-9E38-48BE-9B0C-B19AC92A255C}" dt="2021-08-20T21:17:09.014" v="229"/>
        <pc:sldMkLst>
          <pc:docMk/>
          <pc:sldMk cId="3918017085" sldId="258"/>
        </pc:sldMkLst>
      </pc:sldChg>
      <pc:sldChg chg="del">
        <pc:chgData name="New Notifcation" userId="0d4b4ddf13a0e8de" providerId="LiveId" clId="{C5FA5780-9E38-48BE-9B0C-B19AC92A255C}" dt="2021-08-20T21:01:12.684" v="62" actId="2696"/>
        <pc:sldMkLst>
          <pc:docMk/>
          <pc:sldMk cId="2024103218" sldId="259"/>
        </pc:sldMkLst>
      </pc:sldChg>
      <pc:sldChg chg="del">
        <pc:chgData name="New Notifcation" userId="0d4b4ddf13a0e8de" providerId="LiveId" clId="{C5FA5780-9E38-48BE-9B0C-B19AC92A255C}" dt="2021-08-20T22:12:48.970" v="562" actId="2696"/>
        <pc:sldMkLst>
          <pc:docMk/>
          <pc:sldMk cId="4015241000" sldId="260"/>
        </pc:sldMkLst>
      </pc:sldChg>
      <pc:sldChg chg="del">
        <pc:chgData name="New Notifcation" userId="0d4b4ddf13a0e8de" providerId="LiveId" clId="{C5FA5780-9E38-48BE-9B0C-B19AC92A255C}" dt="2021-08-20T22:12:41.762" v="561" actId="2696"/>
        <pc:sldMkLst>
          <pc:docMk/>
          <pc:sldMk cId="438807766" sldId="261"/>
        </pc:sldMkLst>
      </pc:sldChg>
      <pc:sldChg chg="ord">
        <pc:chgData name="New Notifcation" userId="0d4b4ddf13a0e8de" providerId="LiveId" clId="{C5FA5780-9E38-48BE-9B0C-B19AC92A255C}" dt="2021-08-20T22:10:05.694" v="553"/>
        <pc:sldMkLst>
          <pc:docMk/>
          <pc:sldMk cId="3643615804" sldId="262"/>
        </pc:sldMkLst>
      </pc:sldChg>
      <pc:sldChg chg="ord">
        <pc:chgData name="New Notifcation" userId="0d4b4ddf13a0e8de" providerId="LiveId" clId="{C5FA5780-9E38-48BE-9B0C-B19AC92A255C}" dt="2021-08-20T21:24:30.580" v="236"/>
        <pc:sldMkLst>
          <pc:docMk/>
          <pc:sldMk cId="2199656725" sldId="263"/>
        </pc:sldMkLst>
      </pc:sldChg>
      <pc:sldChg chg="ord">
        <pc:chgData name="New Notifcation" userId="0d4b4ddf13a0e8de" providerId="LiveId" clId="{C5FA5780-9E38-48BE-9B0C-B19AC92A255C}" dt="2021-08-20T22:09:42.349" v="551"/>
        <pc:sldMkLst>
          <pc:docMk/>
          <pc:sldMk cId="732101135" sldId="264"/>
        </pc:sldMkLst>
      </pc:sldChg>
      <pc:sldChg chg="ord">
        <pc:chgData name="New Notifcation" userId="0d4b4ddf13a0e8de" providerId="LiveId" clId="{C5FA5780-9E38-48BE-9B0C-B19AC92A255C}" dt="2021-08-20T21:16:27.678" v="227"/>
        <pc:sldMkLst>
          <pc:docMk/>
          <pc:sldMk cId="4166540309" sldId="265"/>
        </pc:sldMkLst>
      </pc:sldChg>
      <pc:sldChg chg="ord">
        <pc:chgData name="New Notifcation" userId="0d4b4ddf13a0e8de" providerId="LiveId" clId="{C5FA5780-9E38-48BE-9B0C-B19AC92A255C}" dt="2021-08-20T21:59:58.080" v="527"/>
        <pc:sldMkLst>
          <pc:docMk/>
          <pc:sldMk cId="146448756" sldId="266"/>
        </pc:sldMkLst>
      </pc:sldChg>
      <pc:sldChg chg="modSp mod ord">
        <pc:chgData name="New Notifcation" userId="0d4b4ddf13a0e8de" providerId="LiveId" clId="{C5FA5780-9E38-48BE-9B0C-B19AC92A255C}" dt="2021-08-20T21:15:38.950" v="225" actId="14100"/>
        <pc:sldMkLst>
          <pc:docMk/>
          <pc:sldMk cId="1086406844" sldId="267"/>
        </pc:sldMkLst>
        <pc:picChg chg="mod">
          <ac:chgData name="New Notifcation" userId="0d4b4ddf13a0e8de" providerId="LiveId" clId="{C5FA5780-9E38-48BE-9B0C-B19AC92A255C}" dt="2021-08-20T21:15:38.950" v="225" actId="14100"/>
          <ac:picMkLst>
            <pc:docMk/>
            <pc:sldMk cId="1086406844" sldId="267"/>
            <ac:picMk id="3" creationId="{A25D9190-7C9F-4C4D-8962-6792314DEC2F}"/>
          </ac:picMkLst>
        </pc:picChg>
      </pc:sldChg>
      <pc:sldChg chg="ord">
        <pc:chgData name="New Notifcation" userId="0d4b4ddf13a0e8de" providerId="LiveId" clId="{C5FA5780-9E38-48BE-9B0C-B19AC92A255C}" dt="2021-08-20T22:08:27.269" v="549"/>
        <pc:sldMkLst>
          <pc:docMk/>
          <pc:sldMk cId="600160624" sldId="268"/>
        </pc:sldMkLst>
      </pc:sldChg>
      <pc:sldChg chg="ord">
        <pc:chgData name="New Notifcation" userId="0d4b4ddf13a0e8de" providerId="LiveId" clId="{C5FA5780-9E38-48BE-9B0C-B19AC92A255C}" dt="2021-08-20T22:11:47.716" v="557"/>
        <pc:sldMkLst>
          <pc:docMk/>
          <pc:sldMk cId="2387478455" sldId="269"/>
        </pc:sldMkLst>
      </pc:sldChg>
      <pc:sldChg chg="del">
        <pc:chgData name="New Notifcation" userId="0d4b4ddf13a0e8de" providerId="LiveId" clId="{C5FA5780-9E38-48BE-9B0C-B19AC92A255C}" dt="2021-08-20T22:12:37.477" v="560" actId="2696"/>
        <pc:sldMkLst>
          <pc:docMk/>
          <pc:sldMk cId="3442712267" sldId="270"/>
        </pc:sldMkLst>
      </pc:sldChg>
      <pc:sldChg chg="del ord">
        <pc:chgData name="New Notifcation" userId="0d4b4ddf13a0e8de" providerId="LiveId" clId="{C5FA5780-9E38-48BE-9B0C-B19AC92A255C}" dt="2021-08-20T22:12:55.089" v="563" actId="2696"/>
        <pc:sldMkLst>
          <pc:docMk/>
          <pc:sldMk cId="3345724585" sldId="271"/>
        </pc:sldMkLst>
      </pc:sldChg>
      <pc:sldChg chg="addSp modSp del mod">
        <pc:chgData name="New Notifcation" userId="0d4b4ddf13a0e8de" providerId="LiveId" clId="{C5FA5780-9E38-48BE-9B0C-B19AC92A255C}" dt="2021-08-20T22:05:52.931" v="541" actId="2696"/>
        <pc:sldMkLst>
          <pc:docMk/>
          <pc:sldMk cId="2269733686" sldId="272"/>
        </pc:sldMkLst>
        <pc:picChg chg="add mod">
          <ac:chgData name="New Notifcation" userId="0d4b4ddf13a0e8de" providerId="LiveId" clId="{C5FA5780-9E38-48BE-9B0C-B19AC92A255C}" dt="2021-08-18T22:43:30.053" v="3" actId="962"/>
          <ac:picMkLst>
            <pc:docMk/>
            <pc:sldMk cId="2269733686" sldId="272"/>
            <ac:picMk id="3" creationId="{5AEC54B4-381A-421B-93D6-EDFAD9483655}"/>
          </ac:picMkLst>
        </pc:picChg>
      </pc:sldChg>
      <pc:sldChg chg="addSp modSp new del mod">
        <pc:chgData name="New Notifcation" userId="0d4b4ddf13a0e8de" providerId="LiveId" clId="{C5FA5780-9E38-48BE-9B0C-B19AC92A255C}" dt="2021-08-20T22:06:05.323" v="544" actId="2696"/>
        <pc:sldMkLst>
          <pc:docMk/>
          <pc:sldMk cId="2335291673" sldId="273"/>
        </pc:sldMkLst>
        <pc:picChg chg="add mod">
          <ac:chgData name="New Notifcation" userId="0d4b4ddf13a0e8de" providerId="LiveId" clId="{C5FA5780-9E38-48BE-9B0C-B19AC92A255C}" dt="2021-08-18T22:43:49.951" v="8" actId="962"/>
          <ac:picMkLst>
            <pc:docMk/>
            <pc:sldMk cId="2335291673" sldId="273"/>
            <ac:picMk id="3" creationId="{B1F9F189-332C-424B-BECA-907468CAB25E}"/>
          </ac:picMkLst>
        </pc:picChg>
        <pc:picChg chg="add mod">
          <ac:chgData name="New Notifcation" userId="0d4b4ddf13a0e8de" providerId="LiveId" clId="{C5FA5780-9E38-48BE-9B0C-B19AC92A255C}" dt="2021-08-18T22:44:39.452" v="16" actId="14100"/>
          <ac:picMkLst>
            <pc:docMk/>
            <pc:sldMk cId="2335291673" sldId="273"/>
            <ac:picMk id="5" creationId="{1B143D61-AFEA-406F-9F0C-2908F717D011}"/>
          </ac:picMkLst>
        </pc:picChg>
      </pc:sldChg>
      <pc:sldChg chg="addSp modSp new del mod">
        <pc:chgData name="New Notifcation" userId="0d4b4ddf13a0e8de" providerId="LiveId" clId="{C5FA5780-9E38-48BE-9B0C-B19AC92A255C}" dt="2021-08-20T22:06:09.131" v="545" actId="2696"/>
        <pc:sldMkLst>
          <pc:docMk/>
          <pc:sldMk cId="3770770491" sldId="274"/>
        </pc:sldMkLst>
        <pc:picChg chg="add mod">
          <ac:chgData name="New Notifcation" userId="0d4b4ddf13a0e8de" providerId="LiveId" clId="{C5FA5780-9E38-48BE-9B0C-B19AC92A255C}" dt="2021-08-18T22:45:30.750" v="25" actId="14100"/>
          <ac:picMkLst>
            <pc:docMk/>
            <pc:sldMk cId="3770770491" sldId="274"/>
            <ac:picMk id="3" creationId="{D07A21E0-B426-4A4D-BDE9-DF969F914DA4}"/>
          </ac:picMkLst>
        </pc:picChg>
      </pc:sldChg>
      <pc:sldChg chg="addSp delSp modSp new del mod">
        <pc:chgData name="New Notifcation" userId="0d4b4ddf13a0e8de" providerId="LiveId" clId="{C5FA5780-9E38-48BE-9B0C-B19AC92A255C}" dt="2021-08-20T22:06:14.181" v="546" actId="2696"/>
        <pc:sldMkLst>
          <pc:docMk/>
          <pc:sldMk cId="2143691471" sldId="275"/>
        </pc:sldMkLst>
        <pc:picChg chg="add mod">
          <ac:chgData name="New Notifcation" userId="0d4b4ddf13a0e8de" providerId="LiveId" clId="{C5FA5780-9E38-48BE-9B0C-B19AC92A255C}" dt="2021-08-18T22:46:23.310" v="34" actId="14100"/>
          <ac:picMkLst>
            <pc:docMk/>
            <pc:sldMk cId="2143691471" sldId="275"/>
            <ac:picMk id="3" creationId="{CF145B16-C307-4674-886E-E74DAB67D1EF}"/>
          </ac:picMkLst>
        </pc:picChg>
        <pc:picChg chg="add del mod">
          <ac:chgData name="New Notifcation" userId="0d4b4ddf13a0e8de" providerId="LiveId" clId="{C5FA5780-9E38-48BE-9B0C-B19AC92A255C}" dt="2021-08-18T23:55:07.086" v="44" actId="478"/>
          <ac:picMkLst>
            <pc:docMk/>
            <pc:sldMk cId="2143691471" sldId="275"/>
            <ac:picMk id="5" creationId="{F22776B1-4236-4E76-9773-3C976E39F380}"/>
          </ac:picMkLst>
        </pc:picChg>
      </pc:sldChg>
      <pc:sldChg chg="addSp modSp new mod ord">
        <pc:chgData name="New Notifcation" userId="0d4b4ddf13a0e8de" providerId="LiveId" clId="{C5FA5780-9E38-48BE-9B0C-B19AC92A255C}" dt="2021-08-20T21:55:08.690" v="515"/>
        <pc:sldMkLst>
          <pc:docMk/>
          <pc:sldMk cId="3136802199" sldId="276"/>
        </pc:sldMkLst>
        <pc:picChg chg="add mod">
          <ac:chgData name="New Notifcation" userId="0d4b4ddf13a0e8de" providerId="LiveId" clId="{C5FA5780-9E38-48BE-9B0C-B19AC92A255C}" dt="2021-08-18T23:54:44.722" v="43" actId="14100"/>
          <ac:picMkLst>
            <pc:docMk/>
            <pc:sldMk cId="3136802199" sldId="276"/>
            <ac:picMk id="2" creationId="{4687ECB4-F5FA-458D-B20B-B0BF917FF9D8}"/>
          </ac:picMkLst>
        </pc:picChg>
      </pc:sldChg>
      <pc:sldChg chg="addSp modSp new mod ord">
        <pc:chgData name="New Notifcation" userId="0d4b4ddf13a0e8de" providerId="LiveId" clId="{C5FA5780-9E38-48BE-9B0C-B19AC92A255C}" dt="2021-08-20T22:11:07.757" v="555"/>
        <pc:sldMkLst>
          <pc:docMk/>
          <pc:sldMk cId="3719760289" sldId="277"/>
        </pc:sldMkLst>
        <pc:picChg chg="add mod">
          <ac:chgData name="New Notifcation" userId="0d4b4ddf13a0e8de" providerId="LiveId" clId="{C5FA5780-9E38-48BE-9B0C-B19AC92A255C}" dt="2021-08-20T22:06:57.829" v="547" actId="1076"/>
          <ac:picMkLst>
            <pc:docMk/>
            <pc:sldMk cId="3719760289" sldId="277"/>
            <ac:picMk id="3" creationId="{38DD4C24-AEB1-402A-8863-8110F6FB9C56}"/>
          </ac:picMkLst>
        </pc:picChg>
      </pc:sldChg>
      <pc:sldChg chg="addSp modSp new mod">
        <pc:chgData name="New Notifcation" userId="0d4b4ddf13a0e8de" providerId="LiveId" clId="{C5FA5780-9E38-48BE-9B0C-B19AC92A255C}" dt="2021-08-19T21:39:44.596" v="53" actId="962"/>
        <pc:sldMkLst>
          <pc:docMk/>
          <pc:sldMk cId="861902246" sldId="278"/>
        </pc:sldMkLst>
        <pc:picChg chg="add mod">
          <ac:chgData name="New Notifcation" userId="0d4b4ddf13a0e8de" providerId="LiveId" clId="{C5FA5780-9E38-48BE-9B0C-B19AC92A255C}" dt="2021-08-19T21:39:44.596" v="53" actId="962"/>
          <ac:picMkLst>
            <pc:docMk/>
            <pc:sldMk cId="861902246" sldId="278"/>
            <ac:picMk id="3" creationId="{62B35E5B-4D26-40BD-9608-DF87164B799E}"/>
          </ac:picMkLst>
        </pc:picChg>
      </pc:sldChg>
      <pc:sldChg chg="addSp modSp new mod ord">
        <pc:chgData name="New Notifcation" userId="0d4b4ddf13a0e8de" providerId="LiveId" clId="{C5FA5780-9E38-48BE-9B0C-B19AC92A255C}" dt="2021-08-20T21:14:43.089" v="220"/>
        <pc:sldMkLst>
          <pc:docMk/>
          <pc:sldMk cId="1206816720" sldId="279"/>
        </pc:sldMkLst>
        <pc:spChg chg="add mod">
          <ac:chgData name="New Notifcation" userId="0d4b4ddf13a0e8de" providerId="LiveId" clId="{C5FA5780-9E38-48BE-9B0C-B19AC92A255C}" dt="2021-08-20T21:05:26.014" v="160" actId="20577"/>
          <ac:spMkLst>
            <pc:docMk/>
            <pc:sldMk cId="1206816720" sldId="279"/>
            <ac:spMk id="2" creationId="{304C0419-B2B0-42B2-B081-38CC0A1F4605}"/>
          </ac:spMkLst>
        </pc:spChg>
        <pc:picChg chg="add mod">
          <ac:chgData name="New Notifcation" userId="0d4b4ddf13a0e8de" providerId="LiveId" clId="{C5FA5780-9E38-48BE-9B0C-B19AC92A255C}" dt="2021-08-20T21:07:07.073" v="164" actId="1076"/>
          <ac:picMkLst>
            <pc:docMk/>
            <pc:sldMk cId="1206816720" sldId="279"/>
            <ac:picMk id="4" creationId="{8AC9881D-D860-40DC-A161-52382DF226F9}"/>
          </ac:picMkLst>
        </pc:picChg>
      </pc:sldChg>
      <pc:sldChg chg="addSp delSp modSp new mod ord">
        <pc:chgData name="New Notifcation" userId="0d4b4ddf13a0e8de" providerId="LiveId" clId="{C5FA5780-9E38-48BE-9B0C-B19AC92A255C}" dt="2021-08-20T21:14:54.871" v="222"/>
        <pc:sldMkLst>
          <pc:docMk/>
          <pc:sldMk cId="935454565" sldId="280"/>
        </pc:sldMkLst>
        <pc:picChg chg="add del mod">
          <ac:chgData name="New Notifcation" userId="0d4b4ddf13a0e8de" providerId="LiveId" clId="{C5FA5780-9E38-48BE-9B0C-B19AC92A255C}" dt="2021-08-20T21:10:37.254" v="177" actId="478"/>
          <ac:picMkLst>
            <pc:docMk/>
            <pc:sldMk cId="935454565" sldId="280"/>
            <ac:picMk id="3" creationId="{CA9785C7-FFC8-4965-92F5-EE5A5F1C62D0}"/>
          </ac:picMkLst>
        </pc:picChg>
        <pc:picChg chg="add del mod">
          <ac:chgData name="New Notifcation" userId="0d4b4ddf13a0e8de" providerId="LiveId" clId="{C5FA5780-9E38-48BE-9B0C-B19AC92A255C}" dt="2021-08-20T21:10:36.291" v="176" actId="478"/>
          <ac:picMkLst>
            <pc:docMk/>
            <pc:sldMk cId="935454565" sldId="280"/>
            <ac:picMk id="5" creationId="{924EC551-9625-43B4-88B9-E3055DA147C7}"/>
          </ac:picMkLst>
        </pc:picChg>
        <pc:picChg chg="add mod">
          <ac:chgData name="New Notifcation" userId="0d4b4ddf13a0e8de" providerId="LiveId" clId="{C5FA5780-9E38-48BE-9B0C-B19AC92A255C}" dt="2021-08-20T21:13:31.190" v="217" actId="14100"/>
          <ac:picMkLst>
            <pc:docMk/>
            <pc:sldMk cId="935454565" sldId="280"/>
            <ac:picMk id="7" creationId="{113B0A0F-3951-4699-ABDA-101A409BD748}"/>
          </ac:picMkLst>
        </pc:picChg>
      </pc:sldChg>
      <pc:sldChg chg="addSp modSp new ord">
        <pc:chgData name="New Notifcation" userId="0d4b4ddf13a0e8de" providerId="LiveId" clId="{C5FA5780-9E38-48BE-9B0C-B19AC92A255C}" dt="2021-08-20T21:23:15.363" v="233" actId="1076"/>
        <pc:sldMkLst>
          <pc:docMk/>
          <pc:sldMk cId="2289325937" sldId="281"/>
        </pc:sldMkLst>
        <pc:picChg chg="add mod">
          <ac:chgData name="New Notifcation" userId="0d4b4ddf13a0e8de" providerId="LiveId" clId="{C5FA5780-9E38-48BE-9B0C-B19AC92A255C}" dt="2021-08-20T21:23:15.363" v="233" actId="1076"/>
          <ac:picMkLst>
            <pc:docMk/>
            <pc:sldMk cId="2289325937" sldId="281"/>
            <ac:picMk id="1026" creationId="{D761C3A1-CCCC-4BB8-A9C7-A32E835A350D}"/>
          </ac:picMkLst>
        </pc:picChg>
      </pc:sldChg>
      <pc:sldChg chg="addSp modSp new mod">
        <pc:chgData name="New Notifcation" userId="0d4b4ddf13a0e8de" providerId="LiveId" clId="{C5FA5780-9E38-48BE-9B0C-B19AC92A255C}" dt="2021-08-20T21:27:21.915" v="245" actId="14100"/>
        <pc:sldMkLst>
          <pc:docMk/>
          <pc:sldMk cId="86242994" sldId="282"/>
        </pc:sldMkLst>
        <pc:picChg chg="add mod">
          <ac:chgData name="New Notifcation" userId="0d4b4ddf13a0e8de" providerId="LiveId" clId="{C5FA5780-9E38-48BE-9B0C-B19AC92A255C}" dt="2021-08-20T21:27:21.915" v="245" actId="14100"/>
          <ac:picMkLst>
            <pc:docMk/>
            <pc:sldMk cId="86242994" sldId="282"/>
            <ac:picMk id="3" creationId="{3270C7D0-5FF3-4551-982C-4140CE1C9D74}"/>
          </ac:picMkLst>
        </pc:picChg>
      </pc:sldChg>
      <pc:sldChg chg="addSp modSp new mod">
        <pc:chgData name="New Notifcation" userId="0d4b4ddf13a0e8de" providerId="LiveId" clId="{C5FA5780-9E38-48BE-9B0C-B19AC92A255C}" dt="2021-08-20T21:30:29.902" v="320" actId="20577"/>
        <pc:sldMkLst>
          <pc:docMk/>
          <pc:sldMk cId="634671934" sldId="283"/>
        </pc:sldMkLst>
        <pc:spChg chg="add mod">
          <ac:chgData name="New Notifcation" userId="0d4b4ddf13a0e8de" providerId="LiveId" clId="{C5FA5780-9E38-48BE-9B0C-B19AC92A255C}" dt="2021-08-20T21:30:29.902" v="320" actId="20577"/>
          <ac:spMkLst>
            <pc:docMk/>
            <pc:sldMk cId="634671934" sldId="283"/>
            <ac:spMk id="2" creationId="{F976CD49-913A-442D-9E7C-2BF5A5A78CF9}"/>
          </ac:spMkLst>
        </pc:spChg>
        <pc:picChg chg="add mod">
          <ac:chgData name="New Notifcation" userId="0d4b4ddf13a0e8de" providerId="LiveId" clId="{C5FA5780-9E38-48BE-9B0C-B19AC92A255C}" dt="2021-08-20T21:29:08.777" v="249" actId="14100"/>
          <ac:picMkLst>
            <pc:docMk/>
            <pc:sldMk cId="634671934" sldId="283"/>
            <ac:picMk id="2050" creationId="{DB0AAD57-792C-4A64-9337-D679F97A202E}"/>
          </ac:picMkLst>
        </pc:picChg>
      </pc:sldChg>
      <pc:sldChg chg="addSp new ord">
        <pc:chgData name="New Notifcation" userId="0d4b4ddf13a0e8de" providerId="LiveId" clId="{C5FA5780-9E38-48BE-9B0C-B19AC92A255C}" dt="2021-08-20T21:36:02.192" v="325"/>
        <pc:sldMkLst>
          <pc:docMk/>
          <pc:sldMk cId="3363163384" sldId="284"/>
        </pc:sldMkLst>
        <pc:picChg chg="add">
          <ac:chgData name="New Notifcation" userId="0d4b4ddf13a0e8de" providerId="LiveId" clId="{C5FA5780-9E38-48BE-9B0C-B19AC92A255C}" dt="2021-08-20T21:35:53.370" v="322"/>
          <ac:picMkLst>
            <pc:docMk/>
            <pc:sldMk cId="3363163384" sldId="284"/>
            <ac:picMk id="3074" creationId="{E7DA1AD7-FD48-4E59-96A9-8910E3D26C2B}"/>
          </ac:picMkLst>
        </pc:picChg>
      </pc:sldChg>
      <pc:sldChg chg="addSp modSp new">
        <pc:chgData name="New Notifcation" userId="0d4b4ddf13a0e8de" providerId="LiveId" clId="{C5FA5780-9E38-48BE-9B0C-B19AC92A255C}" dt="2021-08-20T21:36:49.022" v="330" actId="1076"/>
        <pc:sldMkLst>
          <pc:docMk/>
          <pc:sldMk cId="3153060757" sldId="285"/>
        </pc:sldMkLst>
        <pc:picChg chg="add mod">
          <ac:chgData name="New Notifcation" userId="0d4b4ddf13a0e8de" providerId="LiveId" clId="{C5FA5780-9E38-48BE-9B0C-B19AC92A255C}" dt="2021-08-20T21:36:49.022" v="330" actId="1076"/>
          <ac:picMkLst>
            <pc:docMk/>
            <pc:sldMk cId="3153060757" sldId="285"/>
            <ac:picMk id="4098" creationId="{3EA2E4A4-1DA5-464D-B3A9-8499A325DA92}"/>
          </ac:picMkLst>
        </pc:picChg>
      </pc:sldChg>
      <pc:sldChg chg="addSp modSp new">
        <pc:chgData name="New Notifcation" userId="0d4b4ddf13a0e8de" providerId="LiveId" clId="{C5FA5780-9E38-48BE-9B0C-B19AC92A255C}" dt="2021-08-20T21:39:13.502" v="335" actId="14100"/>
        <pc:sldMkLst>
          <pc:docMk/>
          <pc:sldMk cId="3804650556" sldId="286"/>
        </pc:sldMkLst>
        <pc:picChg chg="add mod">
          <ac:chgData name="New Notifcation" userId="0d4b4ddf13a0e8de" providerId="LiveId" clId="{C5FA5780-9E38-48BE-9B0C-B19AC92A255C}" dt="2021-08-20T21:39:13.502" v="335" actId="14100"/>
          <ac:picMkLst>
            <pc:docMk/>
            <pc:sldMk cId="3804650556" sldId="286"/>
            <ac:picMk id="5122" creationId="{F36DB7EA-CE58-4F96-B897-F07DE3E83A36}"/>
          </ac:picMkLst>
        </pc:picChg>
      </pc:sldChg>
      <pc:sldChg chg="addSp modSp new">
        <pc:chgData name="New Notifcation" userId="0d4b4ddf13a0e8de" providerId="LiveId" clId="{C5FA5780-9E38-48BE-9B0C-B19AC92A255C}" dt="2021-08-20T21:44:19.260" v="344" actId="1076"/>
        <pc:sldMkLst>
          <pc:docMk/>
          <pc:sldMk cId="4192080488" sldId="287"/>
        </pc:sldMkLst>
        <pc:picChg chg="add mod">
          <ac:chgData name="New Notifcation" userId="0d4b4ddf13a0e8de" providerId="LiveId" clId="{C5FA5780-9E38-48BE-9B0C-B19AC92A255C}" dt="2021-08-20T21:44:19.260" v="344" actId="1076"/>
          <ac:picMkLst>
            <pc:docMk/>
            <pc:sldMk cId="4192080488" sldId="287"/>
            <ac:picMk id="6146" creationId="{420FDD79-DBFF-42C9-AF9F-91899FC98B2F}"/>
          </ac:picMkLst>
        </pc:picChg>
      </pc:sldChg>
      <pc:sldChg chg="addSp modSp new mod">
        <pc:chgData name="New Notifcation" userId="0d4b4ddf13a0e8de" providerId="LiveId" clId="{C5FA5780-9E38-48BE-9B0C-B19AC92A255C}" dt="2021-08-21T15:08:04.761" v="1321" actId="20577"/>
        <pc:sldMkLst>
          <pc:docMk/>
          <pc:sldMk cId="3068713096" sldId="288"/>
        </pc:sldMkLst>
        <pc:spChg chg="add mod">
          <ac:chgData name="New Notifcation" userId="0d4b4ddf13a0e8de" providerId="LiveId" clId="{C5FA5780-9E38-48BE-9B0C-B19AC92A255C}" dt="2021-08-21T15:06:17.758" v="1313" actId="20577"/>
          <ac:spMkLst>
            <pc:docMk/>
            <pc:sldMk cId="3068713096" sldId="288"/>
            <ac:spMk id="2" creationId="{308DCD70-E452-475F-ACB9-1FA9711C738A}"/>
          </ac:spMkLst>
        </pc:spChg>
        <pc:spChg chg="add mod">
          <ac:chgData name="New Notifcation" userId="0d4b4ddf13a0e8de" providerId="LiveId" clId="{C5FA5780-9E38-48BE-9B0C-B19AC92A255C}" dt="2021-08-21T15:08:04.761" v="1321" actId="20577"/>
          <ac:spMkLst>
            <pc:docMk/>
            <pc:sldMk cId="3068713096" sldId="288"/>
            <ac:spMk id="4" creationId="{61ABC584-E815-4B90-B2CF-55C67F3BE2B9}"/>
          </ac:spMkLst>
        </pc:spChg>
      </pc:sldChg>
      <pc:sldChg chg="addSp modSp new mod">
        <pc:chgData name="New Notifcation" userId="0d4b4ddf13a0e8de" providerId="LiveId" clId="{C5FA5780-9E38-48BE-9B0C-B19AC92A255C}" dt="2021-08-21T15:15:56.979" v="1362" actId="14100"/>
        <pc:sldMkLst>
          <pc:docMk/>
          <pc:sldMk cId="546462411" sldId="289"/>
        </pc:sldMkLst>
        <pc:spChg chg="add mod">
          <ac:chgData name="New Notifcation" userId="0d4b4ddf13a0e8de" providerId="LiveId" clId="{C5FA5780-9E38-48BE-9B0C-B19AC92A255C}" dt="2021-08-21T15:15:56.979" v="1362" actId="14100"/>
          <ac:spMkLst>
            <pc:docMk/>
            <pc:sldMk cId="546462411" sldId="289"/>
            <ac:spMk id="2" creationId="{568A616B-AB02-4014-AEE4-EEEA5CED7C95}"/>
          </ac:spMkLst>
        </pc:spChg>
        <pc:picChg chg="add mod">
          <ac:chgData name="New Notifcation" userId="0d4b4ddf13a0e8de" providerId="LiveId" clId="{C5FA5780-9E38-48BE-9B0C-B19AC92A255C}" dt="2021-08-20T21:51:51.800" v="399" actId="14100"/>
          <ac:picMkLst>
            <pc:docMk/>
            <pc:sldMk cId="546462411" sldId="289"/>
            <ac:picMk id="7170" creationId="{03E3893C-D019-4180-B331-2FD74BDF0F1C}"/>
          </ac:picMkLst>
        </pc:picChg>
      </pc:sldChg>
      <pc:sldChg chg="addSp new">
        <pc:chgData name="New Notifcation" userId="0d4b4ddf13a0e8de" providerId="LiveId" clId="{C5FA5780-9E38-48BE-9B0C-B19AC92A255C}" dt="2021-08-20T21:54:12.714" v="512"/>
        <pc:sldMkLst>
          <pc:docMk/>
          <pc:sldMk cId="3128509230" sldId="290"/>
        </pc:sldMkLst>
        <pc:picChg chg="add">
          <ac:chgData name="New Notifcation" userId="0d4b4ddf13a0e8de" providerId="LiveId" clId="{C5FA5780-9E38-48BE-9B0C-B19AC92A255C}" dt="2021-08-20T21:54:12.714" v="512"/>
          <ac:picMkLst>
            <pc:docMk/>
            <pc:sldMk cId="3128509230" sldId="290"/>
            <ac:picMk id="8194" creationId="{B391CCC9-BF51-454C-A0D4-BAFFAA549CFB}"/>
          </ac:picMkLst>
        </pc:picChg>
      </pc:sldChg>
      <pc:sldChg chg="addSp modSp new mod">
        <pc:chgData name="New Notifcation" userId="0d4b4ddf13a0e8de" providerId="LiveId" clId="{C5FA5780-9E38-48BE-9B0C-B19AC92A255C}" dt="2021-08-21T15:16:15.278" v="1364" actId="1076"/>
        <pc:sldMkLst>
          <pc:docMk/>
          <pc:sldMk cId="3605007039" sldId="291"/>
        </pc:sldMkLst>
        <pc:picChg chg="add mod">
          <ac:chgData name="New Notifcation" userId="0d4b4ddf13a0e8de" providerId="LiveId" clId="{C5FA5780-9E38-48BE-9B0C-B19AC92A255C}" dt="2021-08-21T15:16:15.278" v="1364" actId="1076"/>
          <ac:picMkLst>
            <pc:docMk/>
            <pc:sldMk cId="3605007039" sldId="291"/>
            <ac:picMk id="3" creationId="{11FBE99E-A1C4-450D-94FB-72881BF2B8B9}"/>
          </ac:picMkLst>
        </pc:picChg>
      </pc:sldChg>
      <pc:sldChg chg="addSp modSp new">
        <pc:chgData name="New Notifcation" userId="0d4b4ddf13a0e8de" providerId="LiveId" clId="{C5FA5780-9E38-48BE-9B0C-B19AC92A255C}" dt="2021-08-20T22:02:18.329" v="530" actId="1076"/>
        <pc:sldMkLst>
          <pc:docMk/>
          <pc:sldMk cId="1061472313" sldId="292"/>
        </pc:sldMkLst>
        <pc:picChg chg="add mod">
          <ac:chgData name="New Notifcation" userId="0d4b4ddf13a0e8de" providerId="LiveId" clId="{C5FA5780-9E38-48BE-9B0C-B19AC92A255C}" dt="2021-08-20T22:02:18.329" v="530" actId="1076"/>
          <ac:picMkLst>
            <pc:docMk/>
            <pc:sldMk cId="1061472313" sldId="292"/>
            <ac:picMk id="9218" creationId="{193DF7E9-3376-4868-B8D3-4885E9ACC3B9}"/>
          </ac:picMkLst>
        </pc:picChg>
      </pc:sldChg>
      <pc:sldChg chg="addSp modSp new">
        <pc:chgData name="New Notifcation" userId="0d4b4ddf13a0e8de" providerId="LiveId" clId="{C5FA5780-9E38-48BE-9B0C-B19AC92A255C}" dt="2021-08-20T22:03:56.030" v="536" actId="14100"/>
        <pc:sldMkLst>
          <pc:docMk/>
          <pc:sldMk cId="2793638050" sldId="293"/>
        </pc:sldMkLst>
        <pc:picChg chg="add mod">
          <ac:chgData name="New Notifcation" userId="0d4b4ddf13a0e8de" providerId="LiveId" clId="{C5FA5780-9E38-48BE-9B0C-B19AC92A255C}" dt="2021-08-20T22:03:56.030" v="536" actId="14100"/>
          <ac:picMkLst>
            <pc:docMk/>
            <pc:sldMk cId="2793638050" sldId="293"/>
            <ac:picMk id="10242" creationId="{53F401B5-F2A4-44E5-8C59-699C98A25F3B}"/>
          </ac:picMkLst>
        </pc:picChg>
      </pc:sldChg>
      <pc:sldChg chg="addSp modSp new">
        <pc:chgData name="New Notifcation" userId="0d4b4ddf13a0e8de" providerId="LiveId" clId="{C5FA5780-9E38-48BE-9B0C-B19AC92A255C}" dt="2021-08-20T22:15:55.730" v="570" actId="1076"/>
        <pc:sldMkLst>
          <pc:docMk/>
          <pc:sldMk cId="580056336" sldId="294"/>
        </pc:sldMkLst>
        <pc:picChg chg="add mod">
          <ac:chgData name="New Notifcation" userId="0d4b4ddf13a0e8de" providerId="LiveId" clId="{C5FA5780-9E38-48BE-9B0C-B19AC92A255C}" dt="2021-08-20T22:15:55.730" v="570" actId="1076"/>
          <ac:picMkLst>
            <pc:docMk/>
            <pc:sldMk cId="580056336" sldId="294"/>
            <ac:picMk id="11266" creationId="{AEBB01F3-A214-4825-9866-2F3CEFA862C2}"/>
          </ac:picMkLst>
        </pc:picChg>
      </pc:sldChg>
      <pc:sldChg chg="add del">
        <pc:chgData name="New Notifcation" userId="0d4b4ddf13a0e8de" providerId="LiveId" clId="{C5FA5780-9E38-48BE-9B0C-B19AC92A255C}" dt="2021-08-20T22:06:01.124" v="543" actId="2696"/>
        <pc:sldMkLst>
          <pc:docMk/>
          <pc:sldMk cId="3076989731" sldId="294"/>
        </pc:sldMkLst>
      </pc:sldChg>
      <pc:sldChg chg="addSp modSp new mod">
        <pc:chgData name="New Notifcation" userId="0d4b4ddf13a0e8de" providerId="LiveId" clId="{C5FA5780-9E38-48BE-9B0C-B19AC92A255C}" dt="2021-08-20T22:23:05.466" v="598" actId="20577"/>
        <pc:sldMkLst>
          <pc:docMk/>
          <pc:sldMk cId="703339209" sldId="295"/>
        </pc:sldMkLst>
        <pc:spChg chg="add mod">
          <ac:chgData name="New Notifcation" userId="0d4b4ddf13a0e8de" providerId="LiveId" clId="{C5FA5780-9E38-48BE-9B0C-B19AC92A255C}" dt="2021-08-20T22:23:05.466" v="598" actId="20577"/>
          <ac:spMkLst>
            <pc:docMk/>
            <pc:sldMk cId="703339209" sldId="295"/>
            <ac:spMk id="3" creationId="{3B27A0AE-5A95-4F78-BD6F-009957844A55}"/>
          </ac:spMkLst>
        </pc:spChg>
      </pc:sldChg>
      <pc:sldChg chg="add del">
        <pc:chgData name="New Notifcation" userId="0d4b4ddf13a0e8de" providerId="LiveId" clId="{C5FA5780-9E38-48BE-9B0C-B19AC92A255C}" dt="2021-08-20T22:05:57.010" v="542" actId="2696"/>
        <pc:sldMkLst>
          <pc:docMk/>
          <pc:sldMk cId="1171239758" sldId="295"/>
        </pc:sldMkLst>
      </pc:sldChg>
      <pc:sldChg chg="addSp delSp modSp new mod">
        <pc:chgData name="New Notifcation" userId="0d4b4ddf13a0e8de" providerId="LiveId" clId="{C5FA5780-9E38-48BE-9B0C-B19AC92A255C}" dt="2021-08-20T22:23:24.597" v="629" actId="20577"/>
        <pc:sldMkLst>
          <pc:docMk/>
          <pc:sldMk cId="3014091288" sldId="296"/>
        </pc:sldMkLst>
        <pc:spChg chg="add mod">
          <ac:chgData name="New Notifcation" userId="0d4b4ddf13a0e8de" providerId="LiveId" clId="{C5FA5780-9E38-48BE-9B0C-B19AC92A255C}" dt="2021-08-20T22:23:24.597" v="629" actId="20577"/>
          <ac:spMkLst>
            <pc:docMk/>
            <pc:sldMk cId="3014091288" sldId="296"/>
            <ac:spMk id="3" creationId="{1EA26959-BEC8-4D20-B80E-98385A545B19}"/>
          </ac:spMkLst>
        </pc:spChg>
        <pc:picChg chg="add del mod">
          <ac:chgData name="New Notifcation" userId="0d4b4ddf13a0e8de" providerId="LiveId" clId="{C5FA5780-9E38-48BE-9B0C-B19AC92A255C}" dt="2021-08-20T22:22:59.483" v="597" actId="478"/>
          <ac:picMkLst>
            <pc:docMk/>
            <pc:sldMk cId="3014091288" sldId="296"/>
            <ac:picMk id="5" creationId="{58C9B5C1-7A5D-4D9B-8BD8-71F6D0D14BEB}"/>
          </ac:picMkLst>
        </pc:picChg>
      </pc:sldChg>
      <pc:sldChg chg="addSp modSp new mod ord">
        <pc:chgData name="New Notifcation" userId="0d4b4ddf13a0e8de" providerId="LiveId" clId="{C5FA5780-9E38-48BE-9B0C-B19AC92A255C}" dt="2021-08-21T02:34:29.567" v="665"/>
        <pc:sldMkLst>
          <pc:docMk/>
          <pc:sldMk cId="923137684" sldId="297"/>
        </pc:sldMkLst>
        <pc:spChg chg="add mod">
          <ac:chgData name="New Notifcation" userId="0d4b4ddf13a0e8de" providerId="LiveId" clId="{C5FA5780-9E38-48BE-9B0C-B19AC92A255C}" dt="2021-08-21T02:34:04.337" v="660" actId="255"/>
          <ac:spMkLst>
            <pc:docMk/>
            <pc:sldMk cId="923137684" sldId="297"/>
            <ac:spMk id="2" creationId="{DC4D37F6-AF90-4CA8-8714-D13998157473}"/>
          </ac:spMkLst>
        </pc:spChg>
      </pc:sldChg>
      <pc:sldChg chg="addSp modSp new mod ord">
        <pc:chgData name="New Notifcation" userId="0d4b4ddf13a0e8de" providerId="LiveId" clId="{C5FA5780-9E38-48BE-9B0C-B19AC92A255C}" dt="2021-08-21T03:22:26.425" v="1241" actId="20577"/>
        <pc:sldMkLst>
          <pc:docMk/>
          <pc:sldMk cId="1646273691" sldId="298"/>
        </pc:sldMkLst>
        <pc:spChg chg="add mod">
          <ac:chgData name="New Notifcation" userId="0d4b4ddf13a0e8de" providerId="LiveId" clId="{C5FA5780-9E38-48BE-9B0C-B19AC92A255C}" dt="2021-08-21T03:22:26.425" v="1241" actId="20577"/>
          <ac:spMkLst>
            <pc:docMk/>
            <pc:sldMk cId="1646273691" sldId="298"/>
            <ac:spMk id="2" creationId="{B6B9AF2F-9709-4DDB-A6EC-AD80E8710C22}"/>
          </ac:spMkLst>
        </pc:spChg>
      </pc:sldChg>
      <pc:sldChg chg="addSp delSp modSp new mod ord">
        <pc:chgData name="New Notifcation" userId="0d4b4ddf13a0e8de" providerId="LiveId" clId="{C5FA5780-9E38-48BE-9B0C-B19AC92A255C}" dt="2021-08-21T03:22:46.258" v="1248" actId="20577"/>
        <pc:sldMkLst>
          <pc:docMk/>
          <pc:sldMk cId="3043743871" sldId="299"/>
        </pc:sldMkLst>
        <pc:spChg chg="add del">
          <ac:chgData name="New Notifcation" userId="0d4b4ddf13a0e8de" providerId="LiveId" clId="{C5FA5780-9E38-48BE-9B0C-B19AC92A255C}" dt="2021-08-21T02:53:23.461" v="1228" actId="22"/>
          <ac:spMkLst>
            <pc:docMk/>
            <pc:sldMk cId="3043743871" sldId="299"/>
            <ac:spMk id="3" creationId="{4DDFD540-4B68-4191-8D16-6CB29EFB064B}"/>
          </ac:spMkLst>
        </pc:spChg>
        <pc:spChg chg="add mod">
          <ac:chgData name="New Notifcation" userId="0d4b4ddf13a0e8de" providerId="LiveId" clId="{C5FA5780-9E38-48BE-9B0C-B19AC92A255C}" dt="2021-08-21T03:22:46.258" v="1248" actId="20577"/>
          <ac:spMkLst>
            <pc:docMk/>
            <pc:sldMk cId="3043743871" sldId="299"/>
            <ac:spMk id="5" creationId="{F3D2BEE2-2490-4EE0-AC2F-F207332F8C26}"/>
          </ac:spMkLst>
        </pc:spChg>
      </pc:sldChg>
      <pc:sldChg chg="addSp modSp new mod">
        <pc:chgData name="New Notifcation" userId="0d4b4ddf13a0e8de" providerId="LiveId" clId="{C5FA5780-9E38-48BE-9B0C-B19AC92A255C}" dt="2021-08-21T15:06:38.762" v="1315" actId="14100"/>
        <pc:sldMkLst>
          <pc:docMk/>
          <pc:sldMk cId="2466611452" sldId="300"/>
        </pc:sldMkLst>
        <pc:spChg chg="add mod">
          <ac:chgData name="New Notifcation" userId="0d4b4ddf13a0e8de" providerId="LiveId" clId="{C5FA5780-9E38-48BE-9B0C-B19AC92A255C}" dt="2021-08-21T15:06:38.762" v="1315" actId="14100"/>
          <ac:spMkLst>
            <pc:docMk/>
            <pc:sldMk cId="2466611452" sldId="300"/>
            <ac:spMk id="3" creationId="{A17553AC-9600-4560-910E-35BA307FF5A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1160-668F-4A7B-AAE0-303748C7573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1448-AD66-4C9A-98B2-BA8E48E8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33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1160-668F-4A7B-AAE0-303748C7573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1448-AD66-4C9A-98B2-BA8E48E8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19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1160-668F-4A7B-AAE0-303748C7573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1448-AD66-4C9A-98B2-BA8E48E8DAF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821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1160-668F-4A7B-AAE0-303748C7573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1448-AD66-4C9A-98B2-BA8E48E8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10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1160-668F-4A7B-AAE0-303748C7573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1448-AD66-4C9A-98B2-BA8E48E8DAF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0454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1160-668F-4A7B-AAE0-303748C7573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1448-AD66-4C9A-98B2-BA8E48E8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29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1160-668F-4A7B-AAE0-303748C7573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1448-AD66-4C9A-98B2-BA8E48E8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91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1160-668F-4A7B-AAE0-303748C7573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1448-AD66-4C9A-98B2-BA8E48E8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13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1160-668F-4A7B-AAE0-303748C7573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1448-AD66-4C9A-98B2-BA8E48E8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2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1160-668F-4A7B-AAE0-303748C7573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1448-AD66-4C9A-98B2-BA8E48E8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59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1160-668F-4A7B-AAE0-303748C7573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1448-AD66-4C9A-98B2-BA8E48E8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07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1160-668F-4A7B-AAE0-303748C7573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1448-AD66-4C9A-98B2-BA8E48E8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2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1160-668F-4A7B-AAE0-303748C7573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1448-AD66-4C9A-98B2-BA8E48E8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44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1160-668F-4A7B-AAE0-303748C7573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1448-AD66-4C9A-98B2-BA8E48E8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64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1160-668F-4A7B-AAE0-303748C7573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1448-AD66-4C9A-98B2-BA8E48E8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4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1160-668F-4A7B-AAE0-303748C7573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1448-AD66-4C9A-98B2-BA8E48E8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82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61160-668F-4A7B-AAE0-303748C7573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1DA1448-AD66-4C9A-98B2-BA8E48E8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3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lauravive.blogspot.com/2008_02_01_archive.html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cusfitness.net/stock-photos/downloads/vector-image-back-bridge-yoga-pose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sociacionabdm.org/noticias/articulos/el-potencial-de-las-profesiones-para-reducir-el-desempleo-de-larga-duracion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oi.es/blogs/mintecon/2013/06/09/presente-y-futuro-del-coaching-ejecutivo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51491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/3.0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21249/puzzle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kids-p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/3.0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evistamagisterioelrecreo.blogspot.com/2017/06/debate-sobre-el-acoso-escolar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hikingartist/3010375090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d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umar-porros.deviantart.com/art/Wooden-Bridge-3-A-Suspension-Bridge-3-A-PNG-367806556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/3.0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issstewartteaches.blogspot.com/2015/10/bridge-to-conversation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4C0419-B2B0-42B2-B081-38CC0A1F4605}"/>
              </a:ext>
            </a:extLst>
          </p:cNvPr>
          <p:cNvSpPr txBox="1"/>
          <p:nvPr/>
        </p:nvSpPr>
        <p:spPr>
          <a:xfrm>
            <a:off x="768096" y="719328"/>
            <a:ext cx="86563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How to Build Your Team –</a:t>
            </a:r>
          </a:p>
          <a:p>
            <a:endParaRPr lang="en-US" sz="4800" dirty="0"/>
          </a:p>
          <a:p>
            <a:r>
              <a:rPr lang="en-US" sz="4800" dirty="0"/>
              <a:t>Section Bonding </a:t>
            </a:r>
          </a:p>
          <a:p>
            <a:r>
              <a:rPr lang="en-US" sz="4800" dirty="0"/>
              <a:t>				with a Sense of Unity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AC9881D-D860-40DC-A161-52382DF22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01" y="4722495"/>
            <a:ext cx="50863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16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oll picture">
            <a:extLst>
              <a:ext uri="{FF2B5EF4-FFF2-40B4-BE49-F238E27FC236}">
                <a16:creationId xmlns:a16="http://schemas.microsoft.com/office/drawing/2014/main" id="{DB0AAD57-792C-4A64-9337-D679F97A2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37" y="486918"/>
            <a:ext cx="3124657" cy="223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76CD49-913A-442D-9E7C-2BF5A5A78CF9}"/>
              </a:ext>
            </a:extLst>
          </p:cNvPr>
          <p:cNvSpPr txBox="1"/>
          <p:nvPr/>
        </p:nvSpPr>
        <p:spPr>
          <a:xfrm>
            <a:off x="799337" y="2967335"/>
            <a:ext cx="9149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POLL –</a:t>
            </a:r>
          </a:p>
          <a:p>
            <a:r>
              <a:rPr lang="en-US" sz="4000" dirty="0"/>
              <a:t>How many in your section, </a:t>
            </a:r>
          </a:p>
          <a:p>
            <a:r>
              <a:rPr lang="en-US" sz="4000" dirty="0"/>
              <a:t>											including YOU?</a:t>
            </a:r>
          </a:p>
        </p:txBody>
      </p:sp>
    </p:spTree>
    <p:extLst>
      <p:ext uri="{BB962C8B-B14F-4D97-AF65-F5344CB8AC3E}">
        <p14:creationId xmlns:p14="http://schemas.microsoft.com/office/powerpoint/2010/main" val="634671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3EA2E4A4-1DA5-464D-B3A9-8499A325D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02" y="362712"/>
            <a:ext cx="9336562" cy="613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060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F36DB7EA-CE58-4F96-B897-F07DE3E83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04" y="633984"/>
            <a:ext cx="8900160" cy="591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650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sign, yellow&#10;&#10;Description automatically generated">
            <a:extLst>
              <a:ext uri="{FF2B5EF4-FFF2-40B4-BE49-F238E27FC236}">
                <a16:creationId xmlns:a16="http://schemas.microsoft.com/office/drawing/2014/main" id="{567F2731-4050-4007-A41F-826D241E7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89632" y="60292"/>
            <a:ext cx="6339840" cy="70343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0FEBB4-E119-4057-B1A8-9D91986EE575}"/>
              </a:ext>
            </a:extLst>
          </p:cNvPr>
          <p:cNvSpPr txBox="1"/>
          <p:nvPr/>
        </p:nvSpPr>
        <p:spPr>
          <a:xfrm>
            <a:off x="2389632" y="6971776"/>
            <a:ext cx="63398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lauravive.blogspot.com/2008_02_01_archive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110779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420FDD79-DBFF-42C9-AF9F-91899FC98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44" y="1008888"/>
            <a:ext cx="9219472" cy="484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080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8DCD70-E452-475F-ACB9-1FA9711C738A}"/>
              </a:ext>
            </a:extLst>
          </p:cNvPr>
          <p:cNvSpPr/>
          <p:nvPr/>
        </p:nvSpPr>
        <p:spPr>
          <a:xfrm>
            <a:off x="-2243328" y="-170688"/>
            <a:ext cx="126309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BC584-E815-4B90-B2CF-55C67F3BE2B9}"/>
              </a:ext>
            </a:extLst>
          </p:cNvPr>
          <p:cNvSpPr txBox="1"/>
          <p:nvPr/>
        </p:nvSpPr>
        <p:spPr>
          <a:xfrm>
            <a:off x="841248" y="670560"/>
            <a:ext cx="824179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Sample Agreement between Section Leader and her Section: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Leadership and singers are prepared and will follow through.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will be inclusive, respectful, focused so our time together is fun and productive.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ok for anyone/ everyone to make a mistake – we understand this is part of the learning process.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share a desire to improve, grow and strengthen our individual performance skills.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know and understand that everyone is on an escalator of improvement – everyone is getting better even if we are at different places on that escalator.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713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7553AC-9600-4560-910E-35BA307FF5AF}"/>
              </a:ext>
            </a:extLst>
          </p:cNvPr>
          <p:cNvSpPr txBox="1"/>
          <p:nvPr/>
        </p:nvSpPr>
        <p:spPr>
          <a:xfrm>
            <a:off x="780288" y="615893"/>
            <a:ext cx="837285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Everyone is encouraged to sing with their full performance voice and energy.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all know the voice we should emulate (model) and we will allow singers time to experiment and try.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encourage participation – volunteer without judgment of others.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will attend outside sectionals and have at least one PVI a year, using that feedback in our weekly rehearsals.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education focused.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encourage recording weekly – sharing our recording with others in the section, while also doing a self- assessment.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 coaching we will take our own notes, share that information, prioritize what needs to change and then re-enforce those changes at every opportunity.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611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03E3893C-D019-4180-B331-2FD74BDF0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834" y="1025652"/>
            <a:ext cx="4624578" cy="308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A616B-AB02-4014-AEE4-EEEA5CED7C95}"/>
              </a:ext>
            </a:extLst>
          </p:cNvPr>
          <p:cNvSpPr txBox="1"/>
          <p:nvPr/>
        </p:nvSpPr>
        <p:spPr>
          <a:xfrm>
            <a:off x="1338834" y="4608576"/>
            <a:ext cx="8183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Jim Henry, Co-Director of the FOUR TIME International Barbershop Harmony Society Chorus Champions, Ambassadors of Harmony, St. Louis, MO.</a:t>
            </a:r>
          </a:p>
        </p:txBody>
      </p:sp>
    </p:spTree>
    <p:extLst>
      <p:ext uri="{BB962C8B-B14F-4D97-AF65-F5344CB8AC3E}">
        <p14:creationId xmlns:p14="http://schemas.microsoft.com/office/powerpoint/2010/main" val="546462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ee the source image">
            <a:extLst>
              <a:ext uri="{FF2B5EF4-FFF2-40B4-BE49-F238E27FC236}">
                <a16:creationId xmlns:a16="http://schemas.microsoft.com/office/drawing/2014/main" id="{B391CCC9-BF51-454C-A0D4-BAFFAA549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509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687ECB4-F5FA-458D-B20B-B0BF917FF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0"/>
            <a:ext cx="10387584" cy="74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02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B9AF2F-9709-4DDB-A6EC-AD80E8710C22}"/>
              </a:ext>
            </a:extLst>
          </p:cNvPr>
          <p:cNvSpPr txBox="1"/>
          <p:nvPr/>
        </p:nvSpPr>
        <p:spPr>
          <a:xfrm>
            <a:off x="1548384" y="1146048"/>
            <a:ext cx="56936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Objectives: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Clarify the role between the Section Leader and    the Director, as well as the role between the Section Leader and her singers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Team Building begins with Trust and Mutual Respect.  We’ll review the components of these two important pillars of Team Building.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The section needs a positive, safe environment to flourish and grow.  Here’s how the section leader can nourish this type of environment for singing and learning.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Identify what responsibilities can/ should be delegated to your team members.</a:t>
            </a:r>
          </a:p>
        </p:txBody>
      </p:sp>
    </p:spTree>
    <p:extLst>
      <p:ext uri="{BB962C8B-B14F-4D97-AF65-F5344CB8AC3E}">
        <p14:creationId xmlns:p14="http://schemas.microsoft.com/office/powerpoint/2010/main" val="1646273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22F43-6C8F-4DC1-94D8-F793019908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E2C2EF-70C9-4B4E-A50A-3429ABBC24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B49FBB6-DB13-46FE-AAFC-13215BF39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3049" y="103485"/>
            <a:ext cx="8460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72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11FBE99E-A1C4-450D-94FB-72881BF2B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656" y="742950"/>
            <a:ext cx="73152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07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C3E510-55B0-4C56-9267-891E34984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5216" y="390906"/>
            <a:ext cx="10875264" cy="64670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2593B4-447D-410B-8414-0B5B71776DCA}"/>
              </a:ext>
            </a:extLst>
          </p:cNvPr>
          <p:cNvSpPr txBox="1"/>
          <p:nvPr/>
        </p:nvSpPr>
        <p:spPr>
          <a:xfrm>
            <a:off x="2528224" y="6685150"/>
            <a:ext cx="76589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asociacionabdm.org/noticias/articulos/el-potencial-de-las-profesiones-para-reducir-el-desempleo-de-larga-duracion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46448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193DF7E9-3376-4868-B8D3-4885E9ACC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28" y="381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472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ee the source image">
            <a:extLst>
              <a:ext uri="{FF2B5EF4-FFF2-40B4-BE49-F238E27FC236}">
                <a16:creationId xmlns:a16="http://schemas.microsoft.com/office/drawing/2014/main" id="{53F401B5-F2A4-44E5-8C59-699C98A25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28" y="1452562"/>
            <a:ext cx="8753855" cy="450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638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39FA1C73-1FFB-4039-8148-BD8908676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18027" y="768642"/>
            <a:ext cx="8603798" cy="5830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39D04B-013C-4DE5-9657-0872B5D4DD65}"/>
              </a:ext>
            </a:extLst>
          </p:cNvPr>
          <p:cNvSpPr txBox="1"/>
          <p:nvPr/>
        </p:nvSpPr>
        <p:spPr>
          <a:xfrm>
            <a:off x="4425697" y="4179778"/>
            <a:ext cx="5596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eoi.es/blogs/mintecon/2013/06/09/presente-y-futuro-del-coaching-ejecutivo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387478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E7DA1AD7-FD48-4E59-96A9-8910E3D26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1471613"/>
            <a:ext cx="5429250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163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2B35E5B-4D26-40BD-9608-DF87164B7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16" y="0"/>
            <a:ext cx="5842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02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E042D1CC-7DEC-4E02-B00F-B36716C95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54999" y="315742"/>
            <a:ext cx="9482002" cy="6226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BC0935-F9A2-4DF6-B9A0-187A2476A115}"/>
              </a:ext>
            </a:extLst>
          </p:cNvPr>
          <p:cNvSpPr txBox="1"/>
          <p:nvPr/>
        </p:nvSpPr>
        <p:spPr>
          <a:xfrm>
            <a:off x="1354999" y="6542257"/>
            <a:ext cx="94820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pngimg.com/download/51491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600160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EB00B17-614A-41EF-8538-B2CBAE140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00500" y="516441"/>
            <a:ext cx="7308599" cy="653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01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113B0A0F-3951-4699-ABDA-101A409BD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840" y="231648"/>
            <a:ext cx="6010656" cy="637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54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33DF993-1457-4A73-B114-8CA9E5860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8162" y="1476375"/>
            <a:ext cx="11115675" cy="3905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49020B-0D27-418C-8BE4-E10BEE4376EA}"/>
              </a:ext>
            </a:extLst>
          </p:cNvPr>
          <p:cNvSpPr txBox="1"/>
          <p:nvPr/>
        </p:nvSpPr>
        <p:spPr>
          <a:xfrm>
            <a:off x="538162" y="5381625"/>
            <a:ext cx="111156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pngall.com/kids-pn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6436158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aughing&#10;&#10;Description automatically generated with low confidence">
            <a:extLst>
              <a:ext uri="{FF2B5EF4-FFF2-40B4-BE49-F238E27FC236}">
                <a16:creationId xmlns:a16="http://schemas.microsoft.com/office/drawing/2014/main" id="{38DD4C24-AEB1-402A-8863-8110F6FB9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08" y="-39014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60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Small Wooden Bridge">
            <a:extLst>
              <a:ext uri="{FF2B5EF4-FFF2-40B4-BE49-F238E27FC236}">
                <a16:creationId xmlns:a16="http://schemas.microsoft.com/office/drawing/2014/main" id="{AEBB01F3-A214-4825-9866-2F3CEFA86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52" y="877061"/>
            <a:ext cx="6798820" cy="47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056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27A0AE-5A95-4F78-BD6F-009957844A55}"/>
              </a:ext>
            </a:extLst>
          </p:cNvPr>
          <p:cNvSpPr txBox="1"/>
          <p:nvPr/>
        </p:nvSpPr>
        <p:spPr>
          <a:xfrm>
            <a:off x="1597152" y="688652"/>
            <a:ext cx="7555992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Know Your Part/Know You're Part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Right from the start, you must know your part.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When I first came to chorus, when I first heard the song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wasn't sure I could do it, or if I'd belong.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I was welcomed with words that seemed timely and smart: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"If you want to fit in, know your part."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 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Know your part; know each measure, every verse and refrain.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Know your part, when you're silent and when to sustain.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Know your part, breath together or sneak out alone.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Know your part, learn your place in the cone.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 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So I struggled and studied. I mastered the song!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I sang tall. I sang forward. I learned right from wrong.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I returned to rehearsal and said at the start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that I confidently know my part!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 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3392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A26959-BEC8-4D20-B80E-98385A545B19}"/>
              </a:ext>
            </a:extLst>
          </p:cNvPr>
          <p:cNvSpPr txBox="1"/>
          <p:nvPr/>
        </p:nvSpPr>
        <p:spPr>
          <a:xfrm>
            <a:off x="1243584" y="1573975"/>
            <a:ext cx="7909560" cy="4609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How they smiled when they told me, I'd misunderstood,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that it wasn't a question of just sounding good.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The advice they had offered was meant to impart,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when you're here, to be clear, know you're part, remember: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 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You are part of a family. You're part of a team.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Know you're a part of a group that will say what we mean.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Know you're part of a future built from the past.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Know you're part of a song that will last!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 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Hold onto that song, safe and warm in your heart.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You will know, though years may go,</a:t>
            </a:r>
            <a:endParaRPr lang="en-US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are part; know you are part!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Author: Unknown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091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D2BEE2-2490-4EE0-AC2F-F207332F8C26}"/>
              </a:ext>
            </a:extLst>
          </p:cNvPr>
          <p:cNvSpPr txBox="1"/>
          <p:nvPr/>
        </p:nvSpPr>
        <p:spPr>
          <a:xfrm>
            <a:off x="3051048" y="1031391"/>
            <a:ext cx="610209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Objectives: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Clarify the role between the Section Leader and the Director, as well as the role between the Section Leader and her singers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Team Building begins with Trust and Mutual Respect.  We’ll review the components of these two important pillars of Team Building.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The section needs a positive, safe environment to flourish and grow.  Here’s how the section leader can nourish this type of environment for singing and learning.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Identify what responsibilities can/ should be delegated to your team members.</a:t>
            </a:r>
          </a:p>
        </p:txBody>
      </p:sp>
    </p:spTree>
    <p:extLst>
      <p:ext uri="{BB962C8B-B14F-4D97-AF65-F5344CB8AC3E}">
        <p14:creationId xmlns:p14="http://schemas.microsoft.com/office/powerpoint/2010/main" val="3043743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4D37F6-AF90-4CA8-8714-D13998157473}"/>
              </a:ext>
            </a:extLst>
          </p:cNvPr>
          <p:cNvSpPr txBox="1"/>
          <p:nvPr/>
        </p:nvSpPr>
        <p:spPr>
          <a:xfrm>
            <a:off x="1987296" y="1755648"/>
            <a:ext cx="6022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Nancy Kurth</a:t>
            </a:r>
          </a:p>
          <a:p>
            <a:endParaRPr lang="en-US" sz="4000" dirty="0"/>
          </a:p>
          <a:p>
            <a:r>
              <a:rPr lang="en-US" sz="4000" dirty="0"/>
              <a:t>nkurth@msn.com</a:t>
            </a:r>
          </a:p>
        </p:txBody>
      </p:sp>
    </p:spTree>
    <p:extLst>
      <p:ext uri="{BB962C8B-B14F-4D97-AF65-F5344CB8AC3E}">
        <p14:creationId xmlns:p14="http://schemas.microsoft.com/office/powerpoint/2010/main" val="923137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25D9190-7C9F-4C4D-8962-6792314DE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76067" y="1283761"/>
            <a:ext cx="6426686" cy="42904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7A42D8-3B26-400C-AFE8-575A9F654B07}"/>
              </a:ext>
            </a:extLst>
          </p:cNvPr>
          <p:cNvSpPr txBox="1"/>
          <p:nvPr/>
        </p:nvSpPr>
        <p:spPr>
          <a:xfrm>
            <a:off x="1901952" y="5453172"/>
            <a:ext cx="81228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revistamagisterioelrecreo.blogspot.com/2017/06/debate-sobre-el-acoso-escolar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86406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79A55-810D-4BA2-9612-6E9FCFB06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26400" y="1339868"/>
            <a:ext cx="9062200" cy="4694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1AD5D8-234E-4942-9EED-33A8B148ACDD}"/>
              </a:ext>
            </a:extLst>
          </p:cNvPr>
          <p:cNvSpPr txBox="1"/>
          <p:nvPr/>
        </p:nvSpPr>
        <p:spPr>
          <a:xfrm>
            <a:off x="1587500" y="6121400"/>
            <a:ext cx="80971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flickr.com/photos/hikingartist/3010375090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d/3.0/"/>
              </a:rPr>
              <a:t>CC BY-ND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166540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eat, candelabrum&#10;&#10;Description automatically generated">
            <a:extLst>
              <a:ext uri="{FF2B5EF4-FFF2-40B4-BE49-F238E27FC236}">
                <a16:creationId xmlns:a16="http://schemas.microsoft.com/office/drawing/2014/main" id="{99F42AE5-A6B6-4014-BBEA-298D6493C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616456"/>
            <a:ext cx="12192000" cy="1625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D03A9D-B78F-4A4C-9E84-87BC68C8B26F}"/>
              </a:ext>
            </a:extLst>
          </p:cNvPr>
          <p:cNvSpPr txBox="1"/>
          <p:nvPr/>
        </p:nvSpPr>
        <p:spPr>
          <a:xfrm>
            <a:off x="0" y="4241543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fumar-porros.deviantart.com/art/Wooden-Bridge-3-A-Suspension-Bridge-3-A-PNG-367806556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918017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761C3A1-CCCC-4BB8-A9C7-A32E835A3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373" y="353568"/>
            <a:ext cx="4827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325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website&#10;&#10;Description automatically generated">
            <a:extLst>
              <a:ext uri="{FF2B5EF4-FFF2-40B4-BE49-F238E27FC236}">
                <a16:creationId xmlns:a16="http://schemas.microsoft.com/office/drawing/2014/main" id="{9BB04E5D-5AA9-4F8D-B795-33CBA9B3E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2476500" y="-2105660"/>
            <a:ext cx="14554200" cy="102439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C1DB5A-CD2D-43D9-B462-EA6777C9EA35}"/>
              </a:ext>
            </a:extLst>
          </p:cNvPr>
          <p:cNvSpPr txBox="1"/>
          <p:nvPr/>
        </p:nvSpPr>
        <p:spPr>
          <a:xfrm>
            <a:off x="1079500" y="3578860"/>
            <a:ext cx="5224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missstewartteaches.blogspot.com/2015/10/bridge-to-conversation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199656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3270C7D0-5FF3-4551-982C-4140CE1C9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92100"/>
            <a:ext cx="8763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299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265</TotalTime>
  <Words>860</Words>
  <Application>Microsoft Office PowerPoint</Application>
  <PresentationFormat>Widescreen</PresentationFormat>
  <Paragraphs>98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Cambria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 Notifcation</dc:creator>
  <cp:lastModifiedBy>New Notifcation</cp:lastModifiedBy>
  <cp:revision>1</cp:revision>
  <dcterms:created xsi:type="dcterms:W3CDTF">2021-07-14T21:38:35Z</dcterms:created>
  <dcterms:modified xsi:type="dcterms:W3CDTF">2021-08-21T15:16:36Z</dcterms:modified>
</cp:coreProperties>
</file>