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490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46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572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59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8710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91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212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3913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91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013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496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2EF6AC-7ACE-4D19-AFF6-9F4953A39F89}" type="datetimeFigureOut">
              <a:rPr lang="en-US" smtClean="0"/>
              <a:t>8/20/2021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1AD93F-39EB-4D27-8DBC-C7CB83553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268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"/>
            <a:ext cx="784860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1883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318045"/>
            <a:ext cx="6867482" cy="5015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4951" y="4419600"/>
            <a:ext cx="51331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Re-frame </a:t>
            </a:r>
            <a:r>
              <a:rPr lang="en-US" dirty="0" smtClean="0"/>
              <a:t> </a:t>
            </a:r>
            <a:r>
              <a:rPr lang="en-US" sz="4400" dirty="0" smtClean="0">
                <a:latin typeface="Berlin Sans FB Demi" panose="020E0802020502020306" pitchFamily="34" charset="0"/>
              </a:rPr>
              <a:t>the value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3634" y="3124200"/>
            <a:ext cx="464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Redefine the role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4951" y="1905000"/>
            <a:ext cx="375134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latin typeface="Berlin Sans FB Demi" panose="020E0802020502020306" pitchFamily="34" charset="0"/>
              </a:rPr>
              <a:t>Add new skills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6961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Build an analogy…</a:t>
            </a:r>
            <a:endParaRPr lang="en-US" dirty="0">
              <a:latin typeface="Berlin Sans FB Demi" panose="020E0802020502020306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FF0000"/>
                </a:solidFill>
                <a:latin typeface="Berlin Sans FB Demi" panose="020E0802020502020306" pitchFamily="34" charset="0"/>
              </a:rPr>
              <a:t>Compare two things</a:t>
            </a:r>
          </a:p>
          <a:p>
            <a:r>
              <a:rPr lang="en-US" sz="5400" dirty="0" smtClean="0">
                <a:solidFill>
                  <a:srgbClr val="FFFF00"/>
                </a:solidFill>
                <a:latin typeface="Berlin Sans FB Demi" panose="020E0802020502020306" pitchFamily="34" charset="0"/>
              </a:rPr>
              <a:t>Unique pairing</a:t>
            </a:r>
          </a:p>
          <a:p>
            <a:r>
              <a:rPr lang="en-US" sz="5400" dirty="0" smtClean="0">
                <a:solidFill>
                  <a:srgbClr val="00B0F0"/>
                </a:solidFill>
                <a:latin typeface="Berlin Sans FB Demi" panose="020E0802020502020306" pitchFamily="34" charset="0"/>
              </a:rPr>
              <a:t>Nudge you “outside the box”</a:t>
            </a:r>
            <a:endParaRPr lang="en-US" sz="5400" dirty="0">
              <a:solidFill>
                <a:srgbClr val="00B0F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64577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Berlin Sans FB Demi" panose="020E0802020502020306" pitchFamily="34" charset="0"/>
              </a:rPr>
              <a:t>A good section </a:t>
            </a:r>
            <a:r>
              <a:rPr lang="en-US" dirty="0" smtClean="0">
                <a:latin typeface="Berlin Sans FB Demi" panose="020E0802020502020306" pitchFamily="34" charset="0"/>
              </a:rPr>
              <a:t>leader </a:t>
            </a:r>
            <a:r>
              <a:rPr lang="en-US" dirty="0" smtClean="0">
                <a:latin typeface="Berlin Sans FB Demi" panose="020E0802020502020306" pitchFamily="34" charset="0"/>
              </a:rPr>
              <a:t>is like</a:t>
            </a:r>
            <a:br>
              <a:rPr lang="en-US" dirty="0" smtClean="0">
                <a:latin typeface="Berlin Sans FB Demi" panose="020E0802020502020306" pitchFamily="34" charset="0"/>
              </a:rPr>
            </a:br>
            <a:r>
              <a:rPr lang="en-US" dirty="0" smtClean="0">
                <a:latin typeface="Berlin Sans FB Demi" panose="020E0802020502020306" pitchFamily="34" charset="0"/>
              </a:rPr>
              <a:t>a stapler because…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199" y="1828800"/>
            <a:ext cx="6543675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24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1524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Berlin Sans FB Demi" panose="020E0802020502020306" pitchFamily="34" charset="0"/>
              </a:rPr>
              <a:t>A good section leader is like…</a:t>
            </a:r>
            <a:endParaRPr lang="en-US" dirty="0">
              <a:latin typeface="Berlin Sans FB Demi" panose="020E0802020502020306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51" y="1303020"/>
            <a:ext cx="3605770" cy="23545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5" y="1295401"/>
            <a:ext cx="381080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35" y="3810000"/>
            <a:ext cx="3810799" cy="23012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551" y="3833389"/>
            <a:ext cx="3605769" cy="22778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6019800"/>
            <a:ext cx="300413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Berlin Sans FB Demi" panose="020E0802020502020306" pitchFamily="34" charset="0"/>
              </a:rPr>
              <a:t>b</a:t>
            </a:r>
            <a:r>
              <a:rPr lang="en-US" sz="4400" dirty="0" smtClean="0">
                <a:latin typeface="Berlin Sans FB Demi" panose="020E0802020502020306" pitchFamily="34" charset="0"/>
              </a:rPr>
              <a:t>ecause…</a:t>
            </a:r>
            <a:endParaRPr lang="en-US" sz="4400" dirty="0"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8298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93" y="609600"/>
            <a:ext cx="7920397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9939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40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Build an analogy…</vt:lpstr>
      <vt:lpstr>A good section leader is like a stapler because…</vt:lpstr>
      <vt:lpstr>A good section leader is like…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</dc:creator>
  <cp:lastModifiedBy>Gale</cp:lastModifiedBy>
  <cp:revision>19</cp:revision>
  <dcterms:created xsi:type="dcterms:W3CDTF">2021-08-18T17:53:20Z</dcterms:created>
  <dcterms:modified xsi:type="dcterms:W3CDTF">2021-08-20T22:00:57Z</dcterms:modified>
</cp:coreProperties>
</file>